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88" r:id="rId7"/>
    <p:sldId id="287" r:id="rId8"/>
    <p:sldId id="286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2350-1F30-4645-8A34-F1A1DC197980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761F-78BE-4450-BDB9-C6566AFB77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0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0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1" name="Rectangle 4"/>
            <p:cNvSpPr/>
            <p:nvPr/>
          </p:nvSpPr>
          <p:spPr bwMode="auto">
            <a:xfrm>
              <a:off x="0" y="808038"/>
              <a:ext cx="9144000" cy="460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2" name="Picture 14" descr="laco depaids 2011.w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5" name="Picture 12" descr="assinaturas 2011 preto.w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960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0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02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grpSp>
          <p:nvGrpSpPr>
            <p:cNvPr id="8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301750"/>
              <a:chOff x="0" y="0"/>
              <a:chExt cx="5760" cy="820"/>
            </a:xfrm>
          </p:grpSpPr>
          <p:sp>
            <p:nvSpPr>
              <p:cNvPr id="9" name="Rectangle 3"/>
              <p:cNvSpPr/>
              <p:nvPr/>
            </p:nvSpPr>
            <p:spPr>
              <a:xfrm>
                <a:off x="0" y="0"/>
                <a:ext cx="5760" cy="48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0" name="Rectangle 4"/>
              <p:cNvSpPr/>
              <p:nvPr/>
            </p:nvSpPr>
            <p:spPr>
              <a:xfrm>
                <a:off x="0" y="509"/>
                <a:ext cx="5760" cy="29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pic>
            <p:nvPicPr>
              <p:cNvPr id="11" name="Picture 14" descr="laco depaids 2011.wm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288"/>
                <a:ext cx="552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10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0" y="384596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9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0" name="Rectangle 4"/>
          <p:cNvSpPr/>
          <p:nvPr/>
        </p:nvSpPr>
        <p:spPr bwMode="auto">
          <a:xfrm>
            <a:off x="0" y="430634"/>
            <a:ext cx="9144000" cy="460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13" name="Picture 14" descr="laco depaids 201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52" y="116632"/>
            <a:ext cx="6724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0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7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0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0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7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796752" y="3538538"/>
            <a:ext cx="601560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r" eaLnBrk="1" hangingPunct="1">
              <a:spcAft>
                <a:spcPts val="600"/>
              </a:spcAft>
            </a:pPr>
            <a:endParaRPr lang="en-US" sz="1400" b="1" i="1" dirty="0" smtClean="0">
              <a:latin typeface="+mj-lt"/>
            </a:endParaRPr>
          </a:p>
          <a:p>
            <a:pPr algn="r" eaLnBrk="1" hangingPunct="1">
              <a:spcAft>
                <a:spcPts val="600"/>
              </a:spcAft>
            </a:pPr>
            <a:endParaRPr lang="en-US" sz="1400" b="1" i="1" dirty="0" smtClean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b="1" dirty="0" err="1" smtClean="0">
                <a:latin typeface="+mj-lt"/>
              </a:rPr>
              <a:t>Equipe</a:t>
            </a:r>
            <a:r>
              <a:rPr lang="en-US" sz="1400" b="1" dirty="0" smtClean="0">
                <a:latin typeface="+mj-lt"/>
              </a:rPr>
              <a:t> de Logística</a:t>
            </a:r>
            <a:endParaRPr lang="en-US" sz="1400" b="1" dirty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dirty="0" err="1" smtClean="0">
                <a:latin typeface="+mj-lt"/>
              </a:rPr>
              <a:t>Coordenação</a:t>
            </a:r>
            <a:r>
              <a:rPr lang="en-US" sz="1400" dirty="0" smtClean="0">
                <a:latin typeface="+mj-lt"/>
              </a:rPr>
              <a:t>: </a:t>
            </a:r>
            <a:r>
              <a:rPr lang="en-US" sz="1400" dirty="0" err="1" smtClean="0">
                <a:latin typeface="+mj-lt"/>
              </a:rPr>
              <a:t>Coordenação-Geral</a:t>
            </a:r>
            <a:r>
              <a:rPr lang="en-US" sz="1400" dirty="0" smtClean="0">
                <a:latin typeface="+mj-lt"/>
              </a:rPr>
              <a:t> de </a:t>
            </a:r>
            <a:r>
              <a:rPr lang="en-US" sz="1400" dirty="0" err="1" smtClean="0">
                <a:latin typeface="+mj-lt"/>
              </a:rPr>
              <a:t>Gestão</a:t>
            </a:r>
            <a:r>
              <a:rPr lang="en-US" sz="1400" dirty="0" smtClean="0">
                <a:latin typeface="+mj-lt"/>
              </a:rPr>
              <a:t> e </a:t>
            </a:r>
            <a:r>
              <a:rPr lang="en-US" sz="1400" dirty="0" err="1" smtClean="0">
                <a:latin typeface="+mj-lt"/>
              </a:rPr>
              <a:t>Governança</a:t>
            </a:r>
            <a:r>
              <a:rPr lang="en-US" sz="1400" dirty="0" smtClean="0">
                <a:latin typeface="+mj-lt"/>
              </a:rPr>
              <a:t> - CGGG</a:t>
            </a: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latin typeface="+mj-lt"/>
              </a:rPr>
              <a:t>Departamento de DST, Aids e Hepatites Virais (DDAHV)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43608" y="2802994"/>
            <a:ext cx="7162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 eaLnBrk="1" hangingPunct="1"/>
            <a:r>
              <a:rPr lang="en-US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Dificuldades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Logística</a:t>
            </a:r>
            <a:endParaRPr lang="en-US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8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DIFICULDADES DA LOGÍSTICA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98798" y="1412776"/>
            <a:ext cx="8928992" cy="45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latin typeface="+mn-lt"/>
              </a:rPr>
              <a:t>Qualidade da </a:t>
            </a:r>
            <a:r>
              <a:rPr lang="pt-BR" sz="2000" b="1" dirty="0" smtClean="0">
                <a:latin typeface="+mn-lt"/>
              </a:rPr>
              <a:t>informação e cumprimento dos prazos</a:t>
            </a:r>
            <a:endParaRPr lang="pt-BR" sz="2000" b="1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76" y="1988840"/>
            <a:ext cx="7625156" cy="472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1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DIFICULDADES DA LOGÍSTICA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98798" y="1412776"/>
            <a:ext cx="8928992" cy="45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Agendamento </a:t>
            </a:r>
            <a:r>
              <a:rPr lang="pt-BR" sz="2000" b="1" dirty="0">
                <a:latin typeface="+mn-lt"/>
              </a:rPr>
              <a:t>das entregas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latin typeface="+mn-lt"/>
              </a:rPr>
              <a:t>Capacidade de Armazenamento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Devolução </a:t>
            </a:r>
            <a:r>
              <a:rPr lang="pt-BR" sz="2000" b="1" dirty="0">
                <a:latin typeface="+mn-lt"/>
              </a:rPr>
              <a:t>de notas de fornecimento com </a:t>
            </a:r>
            <a:r>
              <a:rPr lang="pt-BR" sz="2000" b="1" dirty="0" smtClean="0">
                <a:latin typeface="+mn-lt"/>
              </a:rPr>
              <a:t>atesto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Demanda </a:t>
            </a:r>
            <a:r>
              <a:rPr lang="pt-BR" sz="2000" b="1" dirty="0">
                <a:latin typeface="+mn-lt"/>
              </a:rPr>
              <a:t>Reprimida (cálculo automático)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latin typeface="+mn-lt"/>
              </a:rPr>
              <a:t>Pedidos </a:t>
            </a:r>
            <a:r>
              <a:rPr lang="pt-BR" sz="2000" b="1" dirty="0" smtClean="0">
                <a:latin typeface="+mn-lt"/>
              </a:rPr>
              <a:t>extras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Não gerenciamento do estoque na rede estadual</a:t>
            </a:r>
            <a:endParaRPr lang="pt-BR" sz="2000" b="1" dirty="0">
              <a:latin typeface="+mn-lt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latin typeface="+mn-lt"/>
              </a:rPr>
              <a:t>Horário de funcionamento da logística local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Procedimento </a:t>
            </a:r>
            <a:r>
              <a:rPr lang="pt-BR" sz="2000" b="1" dirty="0">
                <a:latin typeface="+mn-lt"/>
              </a:rPr>
              <a:t>para recebimento com avarias ou não conformidade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Dificuldades </a:t>
            </a:r>
            <a:r>
              <a:rPr lang="pt-BR" sz="2000" b="1" dirty="0">
                <a:latin typeface="+mn-lt"/>
              </a:rPr>
              <a:t>de articulação entre áreas envolvidas no </a:t>
            </a:r>
            <a:r>
              <a:rPr lang="pt-BR" sz="2000" b="1" dirty="0" smtClean="0">
                <a:latin typeface="+mn-lt"/>
              </a:rPr>
              <a:t>processo local</a:t>
            </a:r>
            <a:endParaRPr lang="pt-BR" sz="2000" b="1" dirty="0">
              <a:latin typeface="+mn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7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DIFICULDADES DA LOGÍSTICA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98798" y="1196752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b="1" dirty="0" smtClean="0"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15" y="980728"/>
            <a:ext cx="5736897" cy="563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AGRADECEMOS!  </a:t>
            </a: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Gerência do Processo de Acesso Universal aos Medicamentos, Preservativos e Outros Insumos Estratégicos para Saúde - AUMPIE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Coordenação-Geral de Gestão e Governança - CGGG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Departamento de DST, Aids e Hepatites Virais </a:t>
            </a:r>
            <a:br>
              <a:rPr lang="pt-BR" sz="1000" b="1" dirty="0">
                <a:latin typeface="+mj-lt"/>
              </a:rPr>
            </a:br>
            <a:r>
              <a:rPr lang="pt-BR" sz="1000" b="1" dirty="0">
                <a:latin typeface="+mj-lt"/>
              </a:rPr>
              <a:t>Secretaria de Vigilância em Saúde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Ministério da </a:t>
            </a:r>
            <a:r>
              <a:rPr lang="pt-BR" sz="1000" b="1" dirty="0" smtClean="0">
                <a:latin typeface="+mj-lt"/>
              </a:rPr>
              <a:t>Saúde</a:t>
            </a: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AGRADECIMENTOS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20" y="2235125"/>
            <a:ext cx="5210068" cy="256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8501FC1BD68B4C97DC9660C0F6C73B" ma:contentTypeVersion="0" ma:contentTypeDescription="Crie um novo documento." ma:contentTypeScope="" ma:versionID="51d66506b0fe29a6b963cc15abf915a3">
  <xsd:schema xmlns:xsd="http://www.w3.org/2001/XMLSchema" xmlns:p="http://schemas.microsoft.com/office/2006/metadata/properties" targetNamespace="http://schemas.microsoft.com/office/2006/metadata/properties" ma:root="true" ma:fieldsID="834597303d62dd03ddcd59f56325a2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E2C90AF-6236-46B7-8B1A-36ED46D36F2E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E890ED5-D96C-4D65-907B-AEAA39EF7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7E33E0-91ED-4DF8-916B-B3211EA7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129</Words>
  <Application>Microsoft Office PowerPoint</Application>
  <PresentationFormat>Apresentação na tela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Saúde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institucional com fundo branco</dc:title>
  <dc:creator>roberto.silva</dc:creator>
  <cp:lastModifiedBy>Eduardo Malheiros - SGC</cp:lastModifiedBy>
  <cp:revision>64</cp:revision>
  <dcterms:created xsi:type="dcterms:W3CDTF">2012-01-10T18:43:01Z</dcterms:created>
  <dcterms:modified xsi:type="dcterms:W3CDTF">2013-04-19T22:12:17Z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0x010100B88501FC1BD68B4C97DC9660C0F6C73B</vt:lpwstr>
  </property>
</Properties>
</file>